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A72"/>
    <a:srgbClr val="F8B5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12" autoAdjust="0"/>
    <p:restoredTop sz="94660"/>
  </p:normalViewPr>
  <p:slideViewPr>
    <p:cSldViewPr>
      <p:cViewPr>
        <p:scale>
          <a:sx n="110" d="100"/>
          <a:sy n="11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</a:t>
            </a:r>
            <a:r>
              <a:rPr lang="ru-RU" sz="2800" dirty="0" err="1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млн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Административные 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545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Гайдар Ольга</cp:lastModifiedBy>
  <cp:revision>83</cp:revision>
  <dcterms:created xsi:type="dcterms:W3CDTF">2018-07-25T14:01:04Z</dcterms:created>
  <dcterms:modified xsi:type="dcterms:W3CDTF">2019-08-26T06:14:47Z</dcterms:modified>
</cp:coreProperties>
</file>